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68"/>
  </p:normalViewPr>
  <p:slideViewPr>
    <p:cSldViewPr snapToGrid="0">
      <p:cViewPr>
        <p:scale>
          <a:sx n="94" d="100"/>
          <a:sy n="94" d="100"/>
        </p:scale>
        <p:origin x="1512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017C6-9343-96FA-66CF-5D327B2F2A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E-Commerce Website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9D300F-1883-3D50-4AB3-2D7F75BA7F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115" y="4334365"/>
            <a:ext cx="7766936" cy="1096899"/>
          </a:xfrm>
        </p:spPr>
        <p:txBody>
          <a:bodyPr/>
          <a:lstStyle/>
          <a:p>
            <a:r>
              <a:rPr lang="en-US" dirty="0"/>
              <a:t>Shayon Dasgupta (23074026)</a:t>
            </a:r>
          </a:p>
          <a:p>
            <a:r>
              <a:rPr lang="en-US" dirty="0"/>
              <a:t>Soumadip Majumder (23074027)</a:t>
            </a:r>
          </a:p>
        </p:txBody>
      </p:sp>
    </p:spTree>
    <p:extLst>
      <p:ext uri="{BB962C8B-B14F-4D97-AF65-F5344CB8AC3E}">
        <p14:creationId xmlns:p14="http://schemas.microsoft.com/office/powerpoint/2010/main" val="1794103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278FC-4C2F-CA77-88A8-CBC39D1EC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TRANSACTIONS HISTORY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5634C41F-3DB3-9769-8A95-C92716B8CC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9206"/>
          <a:stretch/>
        </p:blipFill>
        <p:spPr>
          <a:xfrm>
            <a:off x="1872923" y="1696278"/>
            <a:ext cx="7401079" cy="4345747"/>
          </a:xfrm>
        </p:spPr>
      </p:pic>
    </p:spTree>
    <p:extLst>
      <p:ext uri="{BB962C8B-B14F-4D97-AF65-F5344CB8AC3E}">
        <p14:creationId xmlns:p14="http://schemas.microsoft.com/office/powerpoint/2010/main" val="2613151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DB80D-728E-0178-A20F-22CB743D5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TRANSACTION DETAILS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3091A08-050D-E482-76C4-0A759DD00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1418" y="2160920"/>
            <a:ext cx="2934714" cy="3880773"/>
          </a:xfrm>
        </p:spPr>
        <p:txBody>
          <a:bodyPr>
            <a:normAutofit/>
          </a:bodyPr>
          <a:lstStyle/>
          <a:p>
            <a:r>
              <a:rPr lang="en-US" dirty="0"/>
              <a:t>Shows transaction amount, date, and time.</a:t>
            </a:r>
          </a:p>
          <a:p>
            <a:r>
              <a:rPr lang="en-US" dirty="0"/>
              <a:t>Gives all information like payment ID, Order ID, and customer details.</a:t>
            </a:r>
          </a:p>
          <a:p>
            <a:r>
              <a:rPr lang="en-US" dirty="0"/>
              <a:t>Also, has feature to issue refund to customers.</a:t>
            </a:r>
          </a:p>
          <a:p>
            <a:r>
              <a:rPr lang="en-US" dirty="0"/>
              <a:t>Further can be used as bills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7EA7B833-8E3A-72E4-EABF-40956B5290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8" t="8553" r="1517" b="-3"/>
          <a:stretch/>
        </p:blipFill>
        <p:spPr>
          <a:xfrm>
            <a:off x="450574" y="2326164"/>
            <a:ext cx="6100763" cy="355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113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39C64-011E-70D8-66C2-6E99EC5C9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Objective: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DE39F-10A4-DDDF-ED91-E95FC78E1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ea typeface="ADLaM Display" panose="02010000000000000000" pitchFamily="2" charset="77"/>
                <a:cs typeface="Arial" panose="020B0604020202020204" pitchFamily="34" charset="0"/>
              </a:rPr>
              <a:t>Design a website to manage E-commerce sales and database</a:t>
            </a:r>
          </a:p>
        </p:txBody>
      </p:sp>
    </p:spTree>
    <p:extLst>
      <p:ext uri="{BB962C8B-B14F-4D97-AF65-F5344CB8AC3E}">
        <p14:creationId xmlns:p14="http://schemas.microsoft.com/office/powerpoint/2010/main" val="317228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10E11-C56A-FF9F-2D07-04E65C105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HOME PAGE</a:t>
            </a:r>
          </a:p>
        </p:txBody>
      </p:sp>
      <p:pic>
        <p:nvPicPr>
          <p:cNvPr id="5" name="Content Placeholder 4" descr="HOME PAGE">
            <a:extLst>
              <a:ext uri="{FF2B5EF4-FFF2-40B4-BE49-F238E27FC236}">
                <a16:creationId xmlns:a16="http://schemas.microsoft.com/office/drawing/2014/main" id="{1BD0636C-81EA-0152-DE10-D2B934C89D9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8815" y="2160588"/>
            <a:ext cx="6834408" cy="3881437"/>
          </a:xfrm>
        </p:spPr>
      </p:pic>
    </p:spTree>
    <p:extLst>
      <p:ext uri="{BB962C8B-B14F-4D97-AF65-F5344CB8AC3E}">
        <p14:creationId xmlns:p14="http://schemas.microsoft.com/office/powerpoint/2010/main" val="4076651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5A5A8-E643-AFC0-32FA-D7551EC11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SIGN UP OR REGISTER PAGE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5B1E220A-3E31-8766-50CF-FA27D2577D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6810" y="2160588"/>
            <a:ext cx="6858417" cy="3881437"/>
          </a:xfrm>
        </p:spPr>
      </p:pic>
    </p:spTree>
    <p:extLst>
      <p:ext uri="{BB962C8B-B14F-4D97-AF65-F5344CB8AC3E}">
        <p14:creationId xmlns:p14="http://schemas.microsoft.com/office/powerpoint/2010/main" val="3331191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C7075-E293-52EE-D671-A702F3A1B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SIGN IN PAGE</a:t>
            </a:r>
          </a:p>
        </p:txBody>
      </p:sp>
      <p:pic>
        <p:nvPicPr>
          <p:cNvPr id="5" name="Content Placeholder 4" descr="SIGN IN PAGE&#10;">
            <a:extLst>
              <a:ext uri="{FF2B5EF4-FFF2-40B4-BE49-F238E27FC236}">
                <a16:creationId xmlns:a16="http://schemas.microsoft.com/office/drawing/2014/main" id="{160F2320-D4A5-51AE-0E2C-CCF8B8BE68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0288" y="2160588"/>
            <a:ext cx="6851461" cy="3881437"/>
          </a:xfrm>
        </p:spPr>
      </p:pic>
    </p:spTree>
    <p:extLst>
      <p:ext uri="{BB962C8B-B14F-4D97-AF65-F5344CB8AC3E}">
        <p14:creationId xmlns:p14="http://schemas.microsoft.com/office/powerpoint/2010/main" val="1471692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BA685-24A2-52B7-3B34-C9B1BA00C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HOME PAGE AFTER SIGN IN:</a:t>
            </a:r>
          </a:p>
        </p:txBody>
      </p:sp>
      <p:pic>
        <p:nvPicPr>
          <p:cNvPr id="5" name="Content Placeholder 4" descr="A screenshot of a website&#10;&#10;Description automatically generated">
            <a:extLst>
              <a:ext uri="{FF2B5EF4-FFF2-40B4-BE49-F238E27FC236}">
                <a16:creationId xmlns:a16="http://schemas.microsoft.com/office/drawing/2014/main" id="{5A7BC504-0BFB-5055-7FFD-2B5913930F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9315"/>
          <a:stretch/>
        </p:blipFill>
        <p:spPr>
          <a:xfrm>
            <a:off x="1856294" y="2160396"/>
            <a:ext cx="6219354" cy="3519889"/>
          </a:xfrm>
        </p:spPr>
      </p:pic>
    </p:spTree>
    <p:extLst>
      <p:ext uri="{BB962C8B-B14F-4D97-AF65-F5344CB8AC3E}">
        <p14:creationId xmlns:p14="http://schemas.microsoft.com/office/powerpoint/2010/main" val="4093584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74B73-4748-9B85-06BA-D43769183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PRODUCT PAGE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A2C82C9-393A-4607-613A-DB802FB918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287" y="2160589"/>
            <a:ext cx="2934714" cy="3880773"/>
          </a:xfrm>
        </p:spPr>
        <p:txBody>
          <a:bodyPr>
            <a:normAutofit/>
          </a:bodyPr>
          <a:lstStyle/>
          <a:p>
            <a:r>
              <a:rPr lang="en-US" dirty="0"/>
              <a:t>Has functional Radio buttons for size L and </a:t>
            </a:r>
            <a:r>
              <a:rPr lang="en-US" dirty="0" err="1"/>
              <a:t>Xl</a:t>
            </a:r>
            <a:r>
              <a:rPr lang="en-US" dirty="0"/>
              <a:t>.</a:t>
            </a:r>
          </a:p>
          <a:p>
            <a:r>
              <a:rPr lang="en-US" dirty="0"/>
              <a:t>Has functional direct buy link which redirects to razorpay website for checkout.</a:t>
            </a:r>
          </a:p>
          <a:p>
            <a:r>
              <a:rPr lang="en-US" dirty="0"/>
              <a:t>Has functional Add to cart button which adds product to cart.</a:t>
            </a:r>
          </a:p>
        </p:txBody>
      </p:sp>
      <p:pic>
        <p:nvPicPr>
          <p:cNvPr id="5" name="Content Placeholder 4" descr="A screen shot of a black shirt&#10;&#10;Description automatically generated">
            <a:extLst>
              <a:ext uri="{FF2B5EF4-FFF2-40B4-BE49-F238E27FC236}">
                <a16:creationId xmlns:a16="http://schemas.microsoft.com/office/drawing/2014/main" id="{250681D2-8D43-E6EF-4FE4-939BD0AE02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577" r="12689" b="-2"/>
          <a:stretch/>
        </p:blipFill>
        <p:spPr>
          <a:xfrm>
            <a:off x="672571" y="2345711"/>
            <a:ext cx="5423429" cy="351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985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E06E8-E73A-A6C7-3F46-CE4F5462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CART PAGE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5B17E30-450B-F73A-2FF7-B6CAA1607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287" y="2160589"/>
            <a:ext cx="2934714" cy="388077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Functional remove buttons.</a:t>
            </a:r>
          </a:p>
          <a:p>
            <a:r>
              <a:rPr lang="en-US" dirty="0"/>
              <a:t>Functional coupon adding discount system.</a:t>
            </a:r>
          </a:p>
          <a:p>
            <a:r>
              <a:rPr lang="en-US" dirty="0"/>
              <a:t>Dynamically changing prices with or without discount.</a:t>
            </a:r>
          </a:p>
          <a:p>
            <a:r>
              <a:rPr lang="en-US" dirty="0"/>
              <a:t>Functional Make Purchase button which directly redirects to razorpay payment gateway.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710EF122-5567-67C9-40D4-E9249538C6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463" r="12612" b="2"/>
          <a:stretch/>
        </p:blipFill>
        <p:spPr>
          <a:xfrm>
            <a:off x="677334" y="2159331"/>
            <a:ext cx="5423429" cy="388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929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67FDF-FF54-0E7B-E1B0-D68867A45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RAZORPAY PAY PAYEMENT PAGE</a:t>
            </a:r>
          </a:p>
        </p:txBody>
      </p:sp>
      <p:pic>
        <p:nvPicPr>
          <p:cNvPr id="5" name="Content Placeholder 4" descr="PAYEMENT PAGE&#10;">
            <a:extLst>
              <a:ext uri="{FF2B5EF4-FFF2-40B4-BE49-F238E27FC236}">
                <a16:creationId xmlns:a16="http://schemas.microsoft.com/office/drawing/2014/main" id="{0B2FC40D-BE33-C6AD-D037-46A4CCC0F0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6281" y="2160588"/>
            <a:ext cx="6859475" cy="3881437"/>
          </a:xfrm>
        </p:spPr>
      </p:pic>
    </p:spTree>
    <p:extLst>
      <p:ext uri="{BB962C8B-B14F-4D97-AF65-F5344CB8AC3E}">
        <p14:creationId xmlns:p14="http://schemas.microsoft.com/office/powerpoint/2010/main" val="77240752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2900</TotalTime>
  <Words>155</Words>
  <Application>Microsoft Macintosh PowerPoint</Application>
  <PresentationFormat>Widescreen</PresentationFormat>
  <Paragraphs>25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ADLaM Display</vt:lpstr>
      <vt:lpstr>Arial</vt:lpstr>
      <vt:lpstr>Trebuchet MS</vt:lpstr>
      <vt:lpstr>Wingdings 3</vt:lpstr>
      <vt:lpstr>Facet</vt:lpstr>
      <vt:lpstr>E-Commerce Website</vt:lpstr>
      <vt:lpstr>Objective:</vt:lpstr>
      <vt:lpstr>HOME PAGE</vt:lpstr>
      <vt:lpstr>SIGN UP OR REGISTER PAGE</vt:lpstr>
      <vt:lpstr>SIGN IN PAGE</vt:lpstr>
      <vt:lpstr>HOME PAGE AFTER SIGN IN:</vt:lpstr>
      <vt:lpstr>PRODUCT PAGE</vt:lpstr>
      <vt:lpstr>CART PAGE</vt:lpstr>
      <vt:lpstr>RAZORPAY PAY PAYEMENT PAGE</vt:lpstr>
      <vt:lpstr>TRANSACTIONS HISTORY</vt:lpstr>
      <vt:lpstr>TRANSACTION DETAILS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Soumadip Majumder</dc:creator>
  <cp:lastModifiedBy>Soumadip Majumder</cp:lastModifiedBy>
  <cp:revision>5</cp:revision>
  <dcterms:created xsi:type="dcterms:W3CDTF">2024-09-22T16:58:57Z</dcterms:created>
  <dcterms:modified xsi:type="dcterms:W3CDTF">2024-11-05T11:53:33Z</dcterms:modified>
</cp:coreProperties>
</file>

<file path=docProps/thumbnail.jpeg>
</file>